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8" r:id="rId2"/>
    <p:sldId id="372" r:id="rId3"/>
    <p:sldId id="406" r:id="rId4"/>
    <p:sldId id="374" r:id="rId5"/>
    <p:sldId id="382" r:id="rId6"/>
    <p:sldId id="375" r:id="rId7"/>
    <p:sldId id="376" r:id="rId8"/>
    <p:sldId id="377" r:id="rId9"/>
    <p:sldId id="407" r:id="rId10"/>
    <p:sldId id="401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66FF"/>
    <a:srgbClr val="DDDDDD"/>
    <a:srgbClr val="CC99FF"/>
    <a:srgbClr val="FFFF99"/>
    <a:srgbClr val="99FFCC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7" autoAdjust="0"/>
    <p:restoredTop sz="90929"/>
  </p:normalViewPr>
  <p:slideViewPr>
    <p:cSldViewPr>
      <p:cViewPr varScale="1">
        <p:scale>
          <a:sx n="130" d="100"/>
          <a:sy n="130" d="100"/>
        </p:scale>
        <p:origin x="45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CBA90A-5EDF-4709-B48D-4F26F6F720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06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B65D0-2BFF-46D0-842A-A361823076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71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152400"/>
            <a:ext cx="1951038" cy="6553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152400"/>
            <a:ext cx="5700712" cy="6553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65117-E580-49C3-A396-D8F0E79372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48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319DE-D7AA-4B99-9ED5-2266B3EF68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369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0FA81-D2F5-4213-84B9-195BABA1EF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963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12192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12192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9C2E8-D79E-43B8-A3AF-C1BE2E1A05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16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B4D15-BC63-405E-A9F3-C6FDF247A0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780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D5A90-E906-4EEA-8780-E60E2694D2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053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B6893-FE13-48D7-B0A0-7F3B9FE8FF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33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093A9-53DF-4557-A7B1-40A9F41914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10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4B064-E162-4650-8930-046A79A876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862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4127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412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8350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8350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762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3048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0953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52400"/>
            <a:ext cx="7793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2192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8580100-3501-46A7-9276-64743784B26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371600"/>
          </a:xfrm>
        </p:spPr>
        <p:txBody>
          <a:bodyPr/>
          <a:lstStyle/>
          <a:p>
            <a:pPr eaLnBrk="1" hangingPunct="1"/>
            <a:r>
              <a:rPr lang="ja-JP" altLang="en-US" dirty="0"/>
              <a:t>電気電子物理工学実験</a:t>
            </a:r>
            <a:r>
              <a:rPr lang="en-US" altLang="ja-JP" dirty="0"/>
              <a:t>Ⅲ</a:t>
            </a:r>
            <a:br>
              <a:rPr lang="en-US" altLang="ja-JP" dirty="0"/>
            </a:br>
            <a:r>
              <a:rPr lang="ja-JP" altLang="en-US" dirty="0"/>
              <a:t>マイクロプロセッサ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7010400" cy="1752600"/>
          </a:xfrm>
        </p:spPr>
        <p:txBody>
          <a:bodyPr/>
          <a:lstStyle/>
          <a:p>
            <a:pPr eaLnBrk="1" hangingPunct="1"/>
            <a:r>
              <a:rPr lang="en-US" altLang="ja-JP" sz="4400">
                <a:solidFill>
                  <a:schemeClr val="tx2"/>
                </a:solidFill>
              </a:rPr>
              <a:t>(</a:t>
            </a:r>
            <a:r>
              <a:rPr lang="ja-JP" altLang="en-US" sz="4400">
                <a:solidFill>
                  <a:schemeClr val="tx2"/>
                </a:solidFill>
              </a:rPr>
              <a:t>例</a:t>
            </a:r>
            <a:r>
              <a:rPr lang="en-US" altLang="ja-JP" sz="4400">
                <a:solidFill>
                  <a:schemeClr val="tx2"/>
                </a:solidFill>
              </a:rPr>
              <a:t>)8</a:t>
            </a:r>
            <a:r>
              <a:rPr lang="ja-JP" altLang="en-US" sz="4400">
                <a:solidFill>
                  <a:schemeClr val="tx2"/>
                </a:solidFill>
              </a:rPr>
              <a:t>ビット乗算の高速化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60259" y="5791200"/>
            <a:ext cx="51090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dirty="0"/>
              <a:t>埼玉大学工学部電気電子物理工学科</a:t>
            </a:r>
          </a:p>
          <a:p>
            <a:pPr algn="r" eaLnBrk="1" hangingPunct="1"/>
            <a:r>
              <a:rPr lang="ja-JP" altLang="en-US" dirty="0"/>
              <a:t>学籍番号</a:t>
            </a:r>
            <a:r>
              <a:rPr lang="en-US" altLang="ja-JP" dirty="0"/>
              <a:t>00TE001 </a:t>
            </a:r>
            <a:r>
              <a:rPr lang="ja-JP" altLang="en-US" dirty="0"/>
              <a:t>伊藤 和人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まとめ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目的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961313" cy="5486400"/>
          </a:xfrm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7525" y="3995738"/>
            <a:ext cx="76977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注意</a:t>
            </a:r>
            <a:r>
              <a:rPr lang="en-US" altLang="ja-JP">
                <a:solidFill>
                  <a:schemeClr val="hlink"/>
                </a:solidFill>
              </a:rPr>
              <a:t>: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このファイルは、発表のおおよその内容・順序の参考として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用意したものであり、かならずしもこのファイルの通りである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必要はない。発表時間を考慮してページの追加、削除、</a:t>
            </a:r>
          </a:p>
          <a:p>
            <a:pPr eaLnBrk="1" hangingPunct="1"/>
            <a:r>
              <a:rPr lang="ja-JP" altLang="en-US">
                <a:solidFill>
                  <a:schemeClr val="hlink"/>
                </a:solidFill>
              </a:rPr>
              <a:t>項目変更を行うこと。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実験の概要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プログラミング課題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アルゴリズム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964488" cy="5486400"/>
          </a:xfrm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基本プログラムとその結果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改善ポイント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19200"/>
            <a:ext cx="7808912" cy="5486400"/>
          </a:xfrm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改善プログラム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アルゴリズムの改善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追加命令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(</a:t>
            </a:r>
            <a:r>
              <a:rPr lang="ja-JP" altLang="en-US"/>
              <a:t>例</a:t>
            </a:r>
            <a:r>
              <a:rPr lang="en-US" altLang="ja-JP"/>
              <a:t>)</a:t>
            </a:r>
            <a:r>
              <a:rPr lang="ja-JP" altLang="en-US"/>
              <a:t>改善プログラムの結果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3234</TotalTime>
  <Words>121</Words>
  <Application>Microsoft Office PowerPoint</Application>
  <PresentationFormat>画面に合わせる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Tahoma</vt:lpstr>
      <vt:lpstr>Wingdings</vt:lpstr>
      <vt:lpstr>Blends</vt:lpstr>
      <vt:lpstr>電気電子物理工学実験Ⅲ マイクロプロセッサ</vt:lpstr>
      <vt:lpstr>目的</vt:lpstr>
      <vt:lpstr>実験の概要</vt:lpstr>
      <vt:lpstr>プログラミング課題</vt:lpstr>
      <vt:lpstr>(例)アルゴリズム</vt:lpstr>
      <vt:lpstr>(例)基本プログラムとその結果</vt:lpstr>
      <vt:lpstr>(例)改善ポイント</vt:lpstr>
      <vt:lpstr>(例)改善プログラム</vt:lpstr>
      <vt:lpstr>(例)改善プログラムの結果</vt:lpstr>
      <vt:lpstr>まとめ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プログラミング言語I</dc:title>
  <dc:subject>第1回プログラムとC言語</dc:subject>
  <dc:creator>kazuhito</dc:creator>
  <cp:lastModifiedBy>伊藤 和人</cp:lastModifiedBy>
  <cp:revision>136</cp:revision>
  <dcterms:created xsi:type="dcterms:W3CDTF">2002-06-09T13:31:52Z</dcterms:created>
  <dcterms:modified xsi:type="dcterms:W3CDTF">2021-12-14T10:00:07Z</dcterms:modified>
</cp:coreProperties>
</file>